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59" r:id="rId4"/>
    <p:sldId id="262" r:id="rId5"/>
    <p:sldId id="261" r:id="rId6"/>
    <p:sldId id="263" r:id="rId7"/>
    <p:sldId id="264" r:id="rId8"/>
    <p:sldId id="265" r:id="rId9"/>
    <p:sldId id="257" r:id="rId10"/>
    <p:sldId id="258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103" d="100"/>
          <a:sy n="103" d="100"/>
        </p:scale>
        <p:origin x="12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Adamko" userId="a3f77acc-b597-4ea5-a5a1-e871050c6cdc" providerId="ADAL" clId="{4B6E15E3-58BE-4CAC-8D38-808204B4C9A1}"/>
    <pc:docChg chg="custSel addSld modSld">
      <pc:chgData name="Peter Adamko" userId="a3f77acc-b597-4ea5-a5a1-e871050c6cdc" providerId="ADAL" clId="{4B6E15E3-58BE-4CAC-8D38-808204B4C9A1}" dt="2018-04-09T13:01:10.922" v="12" actId="478"/>
      <pc:docMkLst>
        <pc:docMk/>
      </pc:docMkLst>
      <pc:sldChg chg="delSp modSp add">
        <pc:chgData name="Peter Adamko" userId="a3f77acc-b597-4ea5-a5a1-e871050c6cdc" providerId="ADAL" clId="{4B6E15E3-58BE-4CAC-8D38-808204B4C9A1}" dt="2018-04-09T13:01:10.922" v="12" actId="478"/>
        <pc:sldMkLst>
          <pc:docMk/>
          <pc:sldMk cId="1564851545" sldId="269"/>
        </pc:sldMkLst>
        <pc:spChg chg="mod">
          <ac:chgData name="Peter Adamko" userId="a3f77acc-b597-4ea5-a5a1-e871050c6cdc" providerId="ADAL" clId="{4B6E15E3-58BE-4CAC-8D38-808204B4C9A1}" dt="2018-04-09T13:01:01.985" v="10" actId="20577"/>
          <ac:spMkLst>
            <pc:docMk/>
            <pc:sldMk cId="1564851545" sldId="269"/>
            <ac:spMk id="2" creationId="{00000000-0000-0000-0000-000000000000}"/>
          </ac:spMkLst>
        </pc:spChg>
        <pc:spChg chg="del mod">
          <ac:chgData name="Peter Adamko" userId="a3f77acc-b597-4ea5-a5a1-e871050c6cdc" providerId="ADAL" clId="{4B6E15E3-58BE-4CAC-8D38-808204B4C9A1}" dt="2018-04-09T13:01:10.922" v="12" actId="478"/>
          <ac:spMkLst>
            <pc:docMk/>
            <pc:sldMk cId="1564851545" sldId="26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9949A-FF4B-4DF4-89C1-3CC2BA7B9108}" type="datetimeFigureOut">
              <a:rPr lang="sk-SK" smtClean="0"/>
              <a:pPr/>
              <a:t>09.04.2018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8261B-9815-46B5-9C96-49982C9AF14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9318-E2C4-4142-A9D4-8F21C8553950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E0D9-39B7-47B7-932B-ED9F64D08110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6983-E650-4543-A726-B1538AB4674F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7F16-1649-4F9E-A59A-208608B65D1F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858148" y="6429396"/>
            <a:ext cx="733864" cy="357166"/>
          </a:xfrm>
        </p:spPr>
        <p:txBody>
          <a:bodyPr/>
          <a:lstStyle>
            <a:lvl1pPr>
              <a:defRPr sz="1400"/>
            </a:lvl1pPr>
          </a:lstStyle>
          <a:p>
            <a:fld id="{AEE8F3DC-586D-47BE-AAEA-1ACDC8489052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BlokTextu 6"/>
          <p:cNvSpPr txBox="1"/>
          <p:nvPr userDrawn="1"/>
        </p:nvSpPr>
        <p:spPr>
          <a:xfrm>
            <a:off x="8501058" y="64886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/</a:t>
            </a:r>
            <a:r>
              <a:rPr lang="sk-SK" sz="1400" dirty="0"/>
              <a:t>13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8A599-C233-419E-AC64-634F5477B13C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F1B4-0768-4C2C-858F-85AC768CC6E2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081-F0A8-4AC0-A436-56E585644A04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3501F-0DEF-4261-B89E-47648FA79A45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BFF-EA7F-43CB-A03C-988D8F6E59FE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C5AC-F453-4066-BF16-D334C09DA127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9002ACA-027F-4B34-AD82-5A11A1B8A178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ADD0757-BAB4-42A0-B6CC-AFD10955FB1D}" type="datetime1">
              <a:rPr lang="sk-SK" smtClean="0"/>
              <a:pPr/>
              <a:t>09.04.2018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EE8F3DC-586D-47BE-AAEA-1ACDC848905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NAT a Proxy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Bc. Peter Adamko,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Proxy server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76886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/>
              <a:t>Na Internete je mnoho </a:t>
            </a:r>
            <a:r>
              <a:rPr lang="sk-SK" dirty="0" err="1"/>
              <a:t>proxy</a:t>
            </a:r>
            <a:r>
              <a:rPr lang="sk-SK" dirty="0"/>
              <a:t> serverov, umožňujú:</a:t>
            </a:r>
          </a:p>
          <a:p>
            <a:r>
              <a:rPr lang="sk-SK" dirty="0"/>
              <a:t>Maskovať identitu. Server, ktorý navštívite komunikuje s </a:t>
            </a:r>
            <a:r>
              <a:rPr lang="sk-SK" dirty="0" err="1"/>
              <a:t>proxy</a:t>
            </a:r>
            <a:r>
              <a:rPr lang="sk-SK" dirty="0"/>
              <a:t> serverom, nepozná teda vašu IP </a:t>
            </a:r>
            <a:r>
              <a:rPr lang="sk-SK" dirty="0" err="1"/>
              <a:t>adres</a:t>
            </a:r>
            <a:r>
              <a:rPr lang="sk-SK" dirty="0"/>
              <a:t> ale IP </a:t>
            </a:r>
            <a:r>
              <a:rPr lang="sk-SK" dirty="0" err="1"/>
              <a:t>proxy</a:t>
            </a:r>
            <a:r>
              <a:rPr lang="sk-SK" dirty="0"/>
              <a:t> servera.</a:t>
            </a:r>
          </a:p>
          <a:p>
            <a:r>
              <a:rPr lang="sk-SK" dirty="0"/>
              <a:t>Obísť geografické obmedzenia (niektoré služby sú prístupné iba pre IP adresy z niektorých štátov, ak sa </a:t>
            </a:r>
            <a:r>
              <a:rPr lang="sk-SK" dirty="0" err="1"/>
              <a:t>proxy</a:t>
            </a:r>
            <a:r>
              <a:rPr lang="sk-SK" dirty="0"/>
              <a:t> server nachádza v danom štáte, služba je zrazu dostupná. :-)</a:t>
            </a:r>
          </a:p>
          <a:p>
            <a:r>
              <a:rPr lang="sk-SK" dirty="0"/>
              <a:t>Pristupovať na fóra, ak ste sa chovali nevhodne (alebo niekto z vašej LAN) a vaša vonkajšia IP dostala </a:t>
            </a:r>
            <a:r>
              <a:rPr lang="sk-SK" dirty="0" err="1"/>
              <a:t>ban</a:t>
            </a:r>
            <a:r>
              <a:rPr lang="sk-SK" dirty="0"/>
              <a:t> (zakázaný prístup).</a:t>
            </a:r>
          </a:p>
          <a:p>
            <a:r>
              <a:rPr lang="sk-SK" dirty="0"/>
              <a:t>Pristupovať na zamestnávateľmi, školami blokované adresy. (Na blokovaný server sa dostanete ale zamestnávateľ môže zistiť, že ste to boli vy).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sk-SK" dirty="0"/>
              <a:t>Proxy server – nastavenie prehliadača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14196"/>
            <a:ext cx="9108504" cy="4623115"/>
          </a:xfrm>
        </p:spPr>
        <p:txBody>
          <a:bodyPr>
            <a:normAutofit/>
          </a:bodyPr>
          <a:lstStyle/>
          <a:p>
            <a:r>
              <a:rPr lang="sk-SK" dirty="0"/>
              <a:t>Firefox</a:t>
            </a:r>
          </a:p>
          <a:p>
            <a:pPr lvl="1"/>
            <a:r>
              <a:rPr lang="sk-SK" dirty="0"/>
              <a:t>Nástroje / Možnosti / Všeobecné / Nastavenie Pripojenia</a:t>
            </a:r>
          </a:p>
          <a:p>
            <a:r>
              <a:rPr lang="sk-SK" dirty="0"/>
              <a:t>Chrome</a:t>
            </a:r>
          </a:p>
          <a:p>
            <a:pPr lvl="1"/>
            <a:r>
              <a:rPr lang="sk-SK" dirty="0"/>
              <a:t>Nastavenia / Systém / Otvoriť nastavenia proxy</a:t>
            </a:r>
          </a:p>
          <a:p>
            <a:r>
              <a:rPr lang="sk-SK" dirty="0" err="1"/>
              <a:t>Edge</a:t>
            </a:r>
            <a:endParaRPr lang="sk-SK" dirty="0"/>
          </a:p>
          <a:p>
            <a:pPr lvl="1"/>
            <a:r>
              <a:rPr lang="sk-SK" dirty="0"/>
              <a:t>Nastavenia / Rozšírené nastavenia / Nastavenie proxy</a:t>
            </a:r>
          </a:p>
          <a:p>
            <a:r>
              <a:rPr lang="sk-SK" dirty="0"/>
              <a:t>Opera</a:t>
            </a:r>
          </a:p>
          <a:p>
            <a:pPr lvl="1"/>
            <a:r>
              <a:rPr lang="sk-SK" dirty="0"/>
              <a:t>Nastavenia / Prejsť do nastavenia prehliadača / Prehliadač / Pripojenie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Proxy – nič nie je dokonalé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Niektoré funkcie cieľového servera nemusia byť pri prístupe cez </a:t>
            </a:r>
            <a:r>
              <a:rPr lang="sk-SK" dirty="0" err="1"/>
              <a:t>proxy</a:t>
            </a:r>
            <a:r>
              <a:rPr lang="sk-SK" dirty="0"/>
              <a:t> funkčné.</a:t>
            </a:r>
          </a:p>
          <a:p>
            <a:r>
              <a:rPr lang="sk-SK" dirty="0"/>
              <a:t>Ak sú na cieľovej stránke </a:t>
            </a:r>
            <a:r>
              <a:rPr lang="sk-SK" dirty="0" err="1"/>
              <a:t>javascript</a:t>
            </a:r>
            <a:r>
              <a:rPr lang="sk-SK" dirty="0"/>
              <a:t>, </a:t>
            </a:r>
            <a:r>
              <a:rPr lang="sk-SK" dirty="0" err="1"/>
              <a:t>java</a:t>
            </a:r>
            <a:r>
              <a:rPr lang="sk-SK" dirty="0"/>
              <a:t>, </a:t>
            </a:r>
            <a:r>
              <a:rPr lang="sk-SK" dirty="0" err="1"/>
              <a:t>flash</a:t>
            </a:r>
            <a:r>
              <a:rPr lang="sk-SK" dirty="0"/>
              <a:t>, tak napriek tomu, že ste prihlásení cez </a:t>
            </a:r>
            <a:r>
              <a:rPr lang="sk-SK" dirty="0" err="1"/>
              <a:t>proxy</a:t>
            </a:r>
            <a:r>
              <a:rPr lang="sk-SK" dirty="0"/>
              <a:t>, môže cieľový server zistiť vašu skutočnú IP.</a:t>
            </a:r>
          </a:p>
          <a:p>
            <a:r>
              <a:rPr lang="sk-SK" dirty="0"/>
              <a:t>Cez </a:t>
            </a:r>
            <a:r>
              <a:rPr lang="sk-SK" dirty="0" err="1"/>
              <a:t>proxy</a:t>
            </a:r>
            <a:r>
              <a:rPr lang="sk-SK" dirty="0"/>
              <a:t> server prechádza celá vaša komunikácia. Proxy server môže byť údaje zbierať a môže dáta aj modifikovať.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12</a:t>
            </a:fld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Otázky??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13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85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NAT (</a:t>
            </a:r>
            <a:r>
              <a:rPr lang="sk-SK" dirty="0" err="1"/>
              <a:t>network</a:t>
            </a:r>
            <a:r>
              <a:rPr lang="sk-SK" dirty="0"/>
              <a:t> </a:t>
            </a:r>
            <a:r>
              <a:rPr lang="sk-SK" dirty="0" err="1"/>
              <a:t>address</a:t>
            </a:r>
            <a:r>
              <a:rPr lang="sk-SK" dirty="0"/>
              <a:t> </a:t>
            </a:r>
            <a:r>
              <a:rPr lang="sk-SK" dirty="0" err="1"/>
              <a:t>translation</a:t>
            </a:r>
            <a:r>
              <a:rPr lang="sk-SK" dirty="0"/>
              <a:t>, preklad sieťových adries) je funkcia, ktorá adresy z lokálnej siete preloží na adresu, ktorá slúži pre vstup do inej siete (najčastejšie Internetu). </a:t>
            </a:r>
          </a:p>
          <a:p>
            <a:r>
              <a:rPr lang="sk-SK" dirty="0"/>
              <a:t>Prekladaná (lokálna) adresa sa uloží do tabuľky spárovaná s náhodným portom.</a:t>
            </a:r>
          </a:p>
          <a:p>
            <a:r>
              <a:rPr lang="sk-SK" dirty="0"/>
              <a:t>Ak príde </a:t>
            </a:r>
            <a:r>
              <a:rPr lang="sk-SK" b="1" dirty="0"/>
              <a:t>odpoveď</a:t>
            </a:r>
            <a:r>
              <a:rPr lang="sk-SK" dirty="0"/>
              <a:t> z vonkajšej siete v tabuľke sa vyhľadá port a </a:t>
            </a:r>
            <a:r>
              <a:rPr lang="sk-SK" dirty="0" err="1"/>
              <a:t>prepošle</a:t>
            </a:r>
            <a:r>
              <a:rPr lang="sk-SK" dirty="0"/>
              <a:t> sa na adresu priradenú k danému portu. </a:t>
            </a:r>
          </a:p>
          <a:p>
            <a:r>
              <a:rPr lang="sk-SK" dirty="0"/>
              <a:t>NAT môže byť softwarového alebo hardwarového typu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NAT príklad</a:t>
            </a:r>
          </a:p>
        </p:txBody>
      </p:sp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500034" y="4500570"/>
            <a:ext cx="8429684" cy="2000264"/>
          </a:xfrm>
        </p:spPr>
        <p:txBody>
          <a:bodyPr>
            <a:normAutofit fontScale="77500" lnSpcReduction="20000"/>
          </a:bodyPr>
          <a:lstStyle/>
          <a:p>
            <a:r>
              <a:rPr lang="sk-SK" dirty="0"/>
              <a:t>popis nasleduje na ďalších stranách</a:t>
            </a:r>
          </a:p>
          <a:p>
            <a:r>
              <a:rPr lang="sk-SK" dirty="0"/>
              <a:t>všimnite si, že </a:t>
            </a:r>
            <a:r>
              <a:rPr lang="sk-SK" dirty="0" err="1"/>
              <a:t>router</a:t>
            </a:r>
            <a:r>
              <a:rPr lang="sk-SK" dirty="0"/>
              <a:t> má (minimálne) dve sieťové rozhrania – dve IP adresy:</a:t>
            </a:r>
          </a:p>
          <a:p>
            <a:pPr lvl="1"/>
            <a:r>
              <a:rPr lang="sk-SK" dirty="0"/>
              <a:t>vnútornú 10.10.10.254, pod ktorou ho poznajú PC v LAN a </a:t>
            </a:r>
          </a:p>
          <a:p>
            <a:pPr lvl="1"/>
            <a:r>
              <a:rPr lang="sk-SK" dirty="0"/>
              <a:t>vonkajšiu 213.160.190.158, pre iné siete, najčastejšie Internet 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14" name="Zástupný symbol čísla snímky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3</a:t>
            </a:fld>
            <a:endParaRPr lang="sk-SK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8429685" cy="322104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Nastavenie počítača v LAN - príklad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4</a:t>
            </a:fld>
            <a:endParaRPr lang="sk-SK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143116"/>
            <a:ext cx="5209784" cy="356236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NAT príklad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/>
          <a:lstStyle/>
          <a:p>
            <a:r>
              <a:rPr lang="sk-SK" dirty="0"/>
              <a:t>Počítač 10.10.10.1 chce komunikovať so serverom na Internete.</a:t>
            </a:r>
          </a:p>
          <a:p>
            <a:r>
              <a:rPr lang="sk-SK" dirty="0"/>
              <a:t>Odpoveď chce počúvať na porte 42354.</a:t>
            </a:r>
          </a:p>
          <a:p>
            <a:r>
              <a:rPr lang="sk-SK" dirty="0"/>
              <a:t>Premávka je smerovaná cez </a:t>
            </a:r>
            <a:r>
              <a:rPr lang="sk-SK" dirty="0" err="1"/>
              <a:t>router</a:t>
            </a:r>
            <a:r>
              <a:rPr lang="sk-SK" dirty="0"/>
              <a:t>  10.10.10.254. (často je to brána – pozri predchádzajúci obrázok)</a:t>
            </a:r>
          </a:p>
          <a:p>
            <a:r>
              <a:rPr lang="sk-SK" dirty="0" err="1"/>
              <a:t>Router</a:t>
            </a:r>
            <a:r>
              <a:rPr lang="sk-SK" dirty="0"/>
              <a:t> si do tabuľky uloží: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5</a:t>
            </a:fld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500034" y="5572140"/>
          <a:ext cx="7715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1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Lokálna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Lokálny 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Vonkajší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10.10.10.1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42354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23567 (</a:t>
                      </a:r>
                      <a:r>
                        <a:rPr lang="sk-SK" dirty="0" err="1"/>
                        <a:t>router</a:t>
                      </a:r>
                      <a:r>
                        <a:rPr lang="sk-SK" dirty="0"/>
                        <a:t> vybral nejaký voľný)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NAT príklad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428867"/>
            <a:ext cx="8229600" cy="4071967"/>
          </a:xfrm>
        </p:spPr>
        <p:txBody>
          <a:bodyPr>
            <a:normAutofit fontScale="92500" lnSpcReduction="10000"/>
          </a:bodyPr>
          <a:lstStyle/>
          <a:p>
            <a:r>
              <a:rPr lang="sk-SK" dirty="0" err="1"/>
              <a:t>Router</a:t>
            </a:r>
            <a:r>
              <a:rPr lang="sk-SK" dirty="0"/>
              <a:t> potom odošle pôvodnú požiadavku (ale zmení v nej port, na ktorom sa čaká odpoveď na ten čo vybral. V našom prípade na 23567.).</a:t>
            </a:r>
          </a:p>
          <a:p>
            <a:r>
              <a:rPr lang="sk-SK" dirty="0"/>
              <a:t>Keď prídu z vonkajšej siete dáta (všetky sú smerované na 213.160.190.158 – </a:t>
            </a:r>
            <a:r>
              <a:rPr lang="en-US" dirty="0"/>
              <a:t>[</a:t>
            </a:r>
            <a:r>
              <a:rPr lang="sk-SK" dirty="0"/>
              <a:t>v príklade je to jediná verejná adresa</a:t>
            </a:r>
            <a:r>
              <a:rPr lang="en-US" dirty="0"/>
              <a:t>]</a:t>
            </a:r>
            <a:r>
              <a:rPr lang="sk-SK" dirty="0"/>
              <a:t>), </a:t>
            </a:r>
            <a:r>
              <a:rPr lang="sk-SK" dirty="0" err="1"/>
              <a:t>router</a:t>
            </a:r>
            <a:r>
              <a:rPr lang="sk-SK" dirty="0"/>
              <a:t> zistí na aký port sú smerované, pozrie do tabuľky a ak je to port 23567 </a:t>
            </a:r>
            <a:r>
              <a:rPr lang="sk-SK" dirty="0" err="1"/>
              <a:t>prepošle</a:t>
            </a:r>
            <a:r>
              <a:rPr lang="sk-SK" dirty="0"/>
              <a:t> odpoveď podľa tabuľky na 10.10.10.1:42354. 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6</a:t>
            </a:fld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500034" y="1357298"/>
          <a:ext cx="7715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1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Lokálna adresa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Lokálny 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Vonkajší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10.10.10.1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42354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23567 (</a:t>
                      </a:r>
                      <a:r>
                        <a:rPr lang="sk-SK" dirty="0" err="1"/>
                        <a:t>router</a:t>
                      </a:r>
                      <a:r>
                        <a:rPr lang="sk-SK" dirty="0"/>
                        <a:t> vybral nejaký voľný)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NAT – príklad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komunikáciu začína uzol z vonkajšej siete, počítače v LAN sú preňho nedostupné – </a:t>
            </a:r>
            <a:r>
              <a:rPr lang="sk-SK" dirty="0" err="1"/>
              <a:t>router</a:t>
            </a:r>
            <a:r>
              <a:rPr lang="sk-SK" dirty="0"/>
              <a:t> nevie kam dáta poslať – nemá záznam v tabuľke a vonkajší uzol nemôže adresovať PC so súkromnými adresami.</a:t>
            </a:r>
          </a:p>
          <a:p>
            <a:r>
              <a:rPr lang="sk-SK" dirty="0"/>
              <a:t>V takom prípade je možné do </a:t>
            </a:r>
            <a:r>
              <a:rPr lang="sk-SK" dirty="0" err="1"/>
              <a:t>routovacej</a:t>
            </a:r>
            <a:r>
              <a:rPr lang="sk-SK" dirty="0"/>
              <a:t> tabuľky zapísať smerovanie „na tvrdo“.</a:t>
            </a:r>
          </a:p>
          <a:p>
            <a:r>
              <a:rPr lang="sk-SK" dirty="0"/>
              <a:t>Príklad je na nasledujúcom obrázku.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NAT - príklad</a:t>
            </a:r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285720" y="4572008"/>
            <a:ext cx="8572560" cy="2071702"/>
          </a:xfrm>
        </p:spPr>
        <p:txBody>
          <a:bodyPr>
            <a:normAutofit fontScale="77500" lnSpcReduction="20000"/>
          </a:bodyPr>
          <a:lstStyle/>
          <a:p>
            <a:r>
              <a:rPr lang="sk-SK" dirty="0"/>
              <a:t>Dáta, ktoré prídu na </a:t>
            </a:r>
            <a:r>
              <a:rPr lang="sk-SK" dirty="0" err="1"/>
              <a:t>router</a:t>
            </a:r>
            <a:r>
              <a:rPr lang="sk-SK" dirty="0"/>
              <a:t> z vonku na port 3389 (vzdialená plocha) sú </a:t>
            </a:r>
            <a:r>
              <a:rPr lang="sk-SK" dirty="0" err="1"/>
              <a:t>preposielané</a:t>
            </a:r>
            <a:r>
              <a:rPr lang="sk-SK" dirty="0"/>
              <a:t> na 10.137.137.139:3389 a </a:t>
            </a:r>
          </a:p>
          <a:p>
            <a:r>
              <a:rPr lang="sk-SK" dirty="0"/>
              <a:t>tie ktoré prídu na port 81 na 10.137.137.141:80. </a:t>
            </a:r>
          </a:p>
          <a:p>
            <a:r>
              <a:rPr lang="sk-SK" dirty="0"/>
              <a:t>Takto sú z Internetu dostupné služby aj na PC so súkromnými adresami.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8</a:t>
            </a:fld>
            <a:endParaRPr lang="sk-SK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85860"/>
            <a:ext cx="8610600" cy="30067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Proxy server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840303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Využíva NAT postupy.</a:t>
            </a:r>
          </a:p>
          <a:p>
            <a:r>
              <a:rPr lang="sk-SK" dirty="0"/>
              <a:t>Pôvodný cieľ</a:t>
            </a:r>
          </a:p>
          <a:p>
            <a:pPr lvl="1"/>
            <a:r>
              <a:rPr lang="sk-SK" dirty="0"/>
              <a:t>zrýchliť prístup na Internet (sťahované dáta sa ukladajú do </a:t>
            </a:r>
            <a:r>
              <a:rPr lang="sk-SK" dirty="0" err="1"/>
              <a:t>cache</a:t>
            </a:r>
            <a:r>
              <a:rPr lang="sk-SK" dirty="0"/>
              <a:t>, odkiaľ sú prípadne opätovne poskytované).</a:t>
            </a:r>
          </a:p>
          <a:p>
            <a:r>
              <a:rPr lang="en-US" dirty="0"/>
              <a:t> </a:t>
            </a:r>
            <a:r>
              <a:rPr lang="sk-SK" dirty="0"/>
              <a:t>Navyše</a:t>
            </a:r>
            <a:endParaRPr lang="en-US" dirty="0"/>
          </a:p>
          <a:p>
            <a:pPr lvl="1"/>
            <a:r>
              <a:rPr lang="sk-SK" dirty="0"/>
              <a:t>Zvyšuje bezpečnosť lokálnej siete.</a:t>
            </a:r>
            <a:endParaRPr lang="en-US" dirty="0"/>
          </a:p>
          <a:p>
            <a:pPr lvl="1"/>
            <a:r>
              <a:rPr lang="sk-SK" dirty="0"/>
              <a:t>Umožňuje povoľovať a monitorovať prístup na Internet. T. j. povoliť iba niektorých používateľov a niektoré stránky, resp. služby.</a:t>
            </a:r>
          </a:p>
          <a:p>
            <a:r>
              <a:rPr lang="sk-SK" dirty="0"/>
              <a:t>Takéto </a:t>
            </a:r>
            <a:r>
              <a:rPr lang="sk-SK" dirty="0" err="1"/>
              <a:t>proxy</a:t>
            </a:r>
            <a:r>
              <a:rPr lang="sk-SK" dirty="0"/>
              <a:t> sú umiestnené často spoločne s </a:t>
            </a:r>
            <a:r>
              <a:rPr lang="sk-SK" dirty="0" err="1"/>
              <a:t>routerom</a:t>
            </a:r>
            <a:r>
              <a:rPr lang="sk-SK" dirty="0"/>
              <a:t> na bráne.</a:t>
            </a:r>
            <a:endParaRPr lang="en-US" dirty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F3DC-586D-47BE-AAEA-1ACDC8489052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229</TotalTime>
  <Words>694</Words>
  <Application>Microsoft Office PowerPoint</Application>
  <PresentationFormat>Prezentácia na obrazovke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NAT a Proxy</vt:lpstr>
      <vt:lpstr>NAT</vt:lpstr>
      <vt:lpstr>NAT príklad</vt:lpstr>
      <vt:lpstr>Nastavenie počítača v LAN - príklad</vt:lpstr>
      <vt:lpstr>NAT príklad</vt:lpstr>
      <vt:lpstr>NAT príklad</vt:lpstr>
      <vt:lpstr>NAT – príklad</vt:lpstr>
      <vt:lpstr>NAT - príklad</vt:lpstr>
      <vt:lpstr>Proxy server</vt:lpstr>
      <vt:lpstr>Proxy server</vt:lpstr>
      <vt:lpstr>Proxy server – nastavenie prehliadača</vt:lpstr>
      <vt:lpstr>Proxy – nič nie je dokonalé</vt:lpstr>
      <vt:lpstr>Otázky??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Proxy a NAT</dc:title>
  <dc:creator>ockinko</dc:creator>
  <cp:lastModifiedBy>Peter Adamko</cp:lastModifiedBy>
  <cp:revision>36</cp:revision>
  <dcterms:created xsi:type="dcterms:W3CDTF">2010-04-28T13:27:52Z</dcterms:created>
  <dcterms:modified xsi:type="dcterms:W3CDTF">2018-04-09T13:01:13Z</dcterms:modified>
</cp:coreProperties>
</file>